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036CD9A-0D14-4A05-BDB0-0626EA67A3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contato de Sua mão! </a:t>
            </a:r>
          </a:p>
          <a:p>
            <a:r>
              <a:rPr lang="pt-BR" dirty="0"/>
              <a:t>O contato de Sua mão! </a:t>
            </a:r>
          </a:p>
          <a:p>
            <a:r>
              <a:rPr lang="pt-BR" dirty="0"/>
              <a:t>Há poder e graça, </a:t>
            </a:r>
            <a:r>
              <a:rPr lang="pt-BR"/>
              <a:t>e consolação, </a:t>
            </a:r>
            <a:endParaRPr lang="pt-BR" dirty="0"/>
          </a:p>
          <a:p>
            <a:r>
              <a:rPr lang="pt-BR" dirty="0"/>
              <a:t>Ao contato de Sua mão.</a:t>
            </a:r>
          </a:p>
        </p:txBody>
      </p:sp>
    </p:spTree>
    <p:extLst>
      <p:ext uri="{BB962C8B-B14F-4D97-AF65-F5344CB8AC3E}">
        <p14:creationId xmlns:p14="http://schemas.microsoft.com/office/powerpoint/2010/main" val="731771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FD5502F-BA22-4884-92B7-91C22CE6F3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Dias há tão maus em </a:t>
            </a:r>
          </a:p>
          <a:p>
            <a:r>
              <a:rPr lang="pt-BR" dirty="0"/>
              <a:t>que busco, em vão,</a:t>
            </a:r>
          </a:p>
          <a:p>
            <a:r>
              <a:rPr lang="pt-BR" dirty="0"/>
              <a:t>O semblante de meu Jesus; </a:t>
            </a:r>
          </a:p>
        </p:txBody>
      </p:sp>
    </p:spTree>
    <p:extLst>
      <p:ext uri="{BB962C8B-B14F-4D97-AF65-F5344CB8AC3E}">
        <p14:creationId xmlns:p14="http://schemas.microsoft.com/office/powerpoint/2010/main" val="2285719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F367BF1-1E9C-4436-BCDF-B4FDE0CABF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em meio às trevas </a:t>
            </a:r>
          </a:p>
          <a:p>
            <a:r>
              <a:rPr lang="pt-BR" dirty="0"/>
              <a:t>vislumbro a luz, </a:t>
            </a:r>
          </a:p>
          <a:p>
            <a:r>
              <a:rPr lang="pt-BR" dirty="0"/>
              <a:t>Ao contato de Sua mão.</a:t>
            </a:r>
          </a:p>
        </p:txBody>
      </p:sp>
    </p:spTree>
    <p:extLst>
      <p:ext uri="{BB962C8B-B14F-4D97-AF65-F5344CB8AC3E}">
        <p14:creationId xmlns:p14="http://schemas.microsoft.com/office/powerpoint/2010/main" val="3788363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036CD9A-0D14-4A05-BDB0-0626EA67A3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contato de Sua mão! </a:t>
            </a:r>
          </a:p>
          <a:p>
            <a:r>
              <a:rPr lang="pt-BR" dirty="0"/>
              <a:t>O contato de Sua mão! </a:t>
            </a:r>
          </a:p>
          <a:p>
            <a:r>
              <a:rPr lang="pt-BR" dirty="0"/>
              <a:t>Há poder e graça, e consolação, </a:t>
            </a:r>
          </a:p>
          <a:p>
            <a:r>
              <a:rPr lang="pt-BR" dirty="0"/>
              <a:t>Ao contato de Sua mão.</a:t>
            </a:r>
          </a:p>
        </p:txBody>
      </p:sp>
    </p:spTree>
    <p:extLst>
      <p:ext uri="{BB962C8B-B14F-4D97-AF65-F5344CB8AC3E}">
        <p14:creationId xmlns:p14="http://schemas.microsoft.com/office/powerpoint/2010/main" val="1837903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259B0C5-B26B-460E-BE9D-B08129B56D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a estrada é </a:t>
            </a:r>
          </a:p>
          <a:p>
            <a:r>
              <a:rPr lang="pt-BR" dirty="0"/>
              <a:t>escura e não posso ver, </a:t>
            </a:r>
          </a:p>
          <a:p>
            <a:r>
              <a:rPr lang="pt-BR" dirty="0"/>
              <a:t>Que caminho seguir, então? </a:t>
            </a:r>
          </a:p>
        </p:txBody>
      </p:sp>
    </p:spTree>
    <p:extLst>
      <p:ext uri="{BB962C8B-B14F-4D97-AF65-F5344CB8AC3E}">
        <p14:creationId xmlns:p14="http://schemas.microsoft.com/office/powerpoint/2010/main" val="2118607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225DD51-F0D5-4356-9D2F-C87239C1F6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Sinto a fé voltar </a:t>
            </a:r>
          </a:p>
          <a:p>
            <a:r>
              <a:rPr lang="pt-BR" dirty="0"/>
              <a:t>e robustecer </a:t>
            </a:r>
          </a:p>
          <a:p>
            <a:r>
              <a:rPr lang="pt-BR" dirty="0"/>
              <a:t>Ao contato de Sua mão. </a:t>
            </a:r>
          </a:p>
        </p:txBody>
      </p:sp>
    </p:spTree>
    <p:extLst>
      <p:ext uri="{BB962C8B-B14F-4D97-AF65-F5344CB8AC3E}">
        <p14:creationId xmlns:p14="http://schemas.microsoft.com/office/powerpoint/2010/main" val="1296012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036CD9A-0D14-4A05-BDB0-0626EA67A3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contato de Sua mão! </a:t>
            </a:r>
          </a:p>
          <a:p>
            <a:r>
              <a:rPr lang="pt-BR" dirty="0"/>
              <a:t>O contato de Sua mão! </a:t>
            </a:r>
          </a:p>
          <a:p>
            <a:r>
              <a:rPr lang="pt-BR" dirty="0"/>
              <a:t>Há poder e graça, e consolação, </a:t>
            </a:r>
          </a:p>
          <a:p>
            <a:r>
              <a:rPr lang="pt-BR" dirty="0"/>
              <a:t>Ao contato de Sua mão.</a:t>
            </a:r>
          </a:p>
        </p:txBody>
      </p:sp>
    </p:spTree>
    <p:extLst>
      <p:ext uri="{BB962C8B-B14F-4D97-AF65-F5344CB8AC3E}">
        <p14:creationId xmlns:p14="http://schemas.microsoft.com/office/powerpoint/2010/main" val="2600844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7F4D7AF-E018-4580-971E-2DACD58481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o derradeiro </a:t>
            </a:r>
          </a:p>
          <a:p>
            <a:r>
              <a:rPr lang="pt-BR" dirty="0"/>
              <a:t>momento, enfim, </a:t>
            </a:r>
          </a:p>
          <a:p>
            <a:r>
              <a:rPr lang="pt-BR" dirty="0"/>
              <a:t>For chegado também a mim, </a:t>
            </a:r>
          </a:p>
        </p:txBody>
      </p:sp>
    </p:spTree>
    <p:extLst>
      <p:ext uri="{BB962C8B-B14F-4D97-AF65-F5344CB8AC3E}">
        <p14:creationId xmlns:p14="http://schemas.microsoft.com/office/powerpoint/2010/main" val="1868555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CONTATO DE SUA MÃO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358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D488809-8CC9-42F8-81C4-4C08A19480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de estar em calma </a:t>
            </a:r>
          </a:p>
          <a:p>
            <a:r>
              <a:rPr lang="pt-BR" dirty="0"/>
              <a:t>o meu coração, </a:t>
            </a:r>
          </a:p>
          <a:p>
            <a:r>
              <a:rPr lang="pt-BR" dirty="0"/>
              <a:t>No contato de Sua mão.</a:t>
            </a:r>
          </a:p>
        </p:txBody>
      </p:sp>
    </p:spTree>
    <p:extLst>
      <p:ext uri="{BB962C8B-B14F-4D97-AF65-F5344CB8AC3E}">
        <p14:creationId xmlns:p14="http://schemas.microsoft.com/office/powerpoint/2010/main" val="1054516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127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CONTATO DE SUA MÃO</vt:lpstr>
      <vt:lpstr>O CONTATO DE SUA MÃO</vt:lpstr>
      <vt:lpstr>O CONTATO DE SUA MÃO</vt:lpstr>
      <vt:lpstr>O CONTATO DE SUA MÃO</vt:lpstr>
      <vt:lpstr>O CONTATO DE SUA MÃO</vt:lpstr>
      <vt:lpstr>O CONTATO DE SUA MÃO</vt:lpstr>
      <vt:lpstr>O CONTATO DE SUA MÃO</vt:lpstr>
      <vt:lpstr>O CONTATO DE SUA MÃO</vt:lpstr>
      <vt:lpstr>O CONTATO DE SUA MÃO</vt:lpstr>
      <vt:lpstr>O CONTATO DE SUA MÃO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2019-06-12T22:41:13Z</dcterms:modified>
</cp:coreProperties>
</file>

<file path=docProps/thumbnail.jpeg>
</file>